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79" r:id="rId2"/>
    <p:sldId id="296" r:id="rId3"/>
    <p:sldId id="297" r:id="rId4"/>
    <p:sldId id="308" r:id="rId5"/>
    <p:sldId id="292" r:id="rId6"/>
    <p:sldId id="293" r:id="rId7"/>
    <p:sldId id="307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109B-8065-0E4F-8EF4-DA17189BEC86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648F0-FD98-344A-85FD-CA4A12DDA3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8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Valente: Ms. White, please tell us how your career began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48F0-FD98-344A-85FD-CA4A12DDA3F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87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You stepped into a leadership position in 1972, How did you have to change (if you had to) when stepping into a director position?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48F0-FD98-344A-85FD-CA4A12DDA3F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86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85D1E1-A6CB-EC4F-A3B9-4E964F56F96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Are there any interests or aspects of yourself that you felt like you had to change in order to fit in with executives in leadership?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When did you know you were ready to apply for a director position? How did you prepare yourself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48F0-FD98-344A-85FD-CA4A12DDA3F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91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What kind of attitude (i.e., confidence) should we have when considering leadership position?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48F0-FD98-344A-85FD-CA4A12DDA3F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083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Did you feel that you had to make a choice between work and family? If so, please explain.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Ms. White’s response  What is the hardest obstacle to overcome in achieving work-life balance and how do you overcome it?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48F0-FD98-344A-85FD-CA4A12DDA3F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29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What has been your most rewarding accomplishment, both professionally and personally?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Ms. White’s response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648F0-FD98-344A-85FD-CA4A12DDA3F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947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D70224-ECDC-6D49-AB6E-5EABFD4C8B2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CDR Valente: Knowing what you know now, what would you tell your younger self?</a:t>
            </a:r>
          </a:p>
          <a:p>
            <a:pPr eaLnBrk="1" hangingPunct="1"/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E68D30-DB82-9942-984E-BBBFCF0C0575}" type="datetimeFigureOut">
              <a:rPr lang="en-US" smtClean="0"/>
              <a:t>1/10/18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EB61F7-4EBF-0841-8CCD-7598A87E20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My Perspective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-11887" r="-11887"/>
          <a:stretch>
            <a:fillRect/>
          </a:stretch>
        </p:blipFill>
        <p:spPr>
          <a:xfrm>
            <a:off x="-172381" y="1439334"/>
            <a:ext cx="5489448" cy="200118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4"/>
          <a:srcRect l="-10000" r="-10000"/>
          <a:stretch>
            <a:fillRect/>
          </a:stretch>
        </p:blipFill>
        <p:spPr>
          <a:xfrm>
            <a:off x="3214285" y="3657600"/>
            <a:ext cx="5929715" cy="206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96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922338"/>
            <a:ext cx="8305800" cy="1143000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22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606" b="-31606"/>
          <a:stretch>
            <a:fillRect/>
          </a:stretch>
        </p:blipFill>
        <p:spPr bwMode="auto">
          <a:xfrm>
            <a:off x="457200" y="-220662"/>
            <a:ext cx="85042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Leader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093" y="3891804"/>
            <a:ext cx="5295408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133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4400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Relationships</a:t>
            </a:r>
            <a:endParaRPr lang="en-US" sz="4400" dirty="0">
              <a:solidFill>
                <a:srgbClr val="FF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0263"/>
            <a:ext cx="8229600" cy="4389437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2800" dirty="0">
              <a:latin typeface="Constant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 2" charset="0"/>
              <a:buNone/>
            </a:pPr>
            <a:r>
              <a:rPr lang="en-US" sz="2800" dirty="0">
                <a:latin typeface="Constantia" charset="0"/>
                <a:ea typeface="ＭＳ Ｐゴシック" charset="0"/>
                <a:cs typeface="ＭＳ Ｐゴシック" charset="0"/>
              </a:rPr>
              <a:t>   </a:t>
            </a:r>
          </a:p>
          <a:p>
            <a:pPr eaLnBrk="1" hangingPunct="1">
              <a:buFont typeface="Wingdings" charset="0"/>
              <a:buNone/>
            </a:pPr>
            <a:endParaRPr lang="en-US" sz="2800" dirty="0">
              <a:latin typeface="Constanti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4035" name="Picture 6" descr="MCPE01561_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1752" y="1474975"/>
            <a:ext cx="4038600" cy="2679700"/>
          </a:xfrm>
          <a:noFill/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2979738"/>
            <a:ext cx="40814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54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Leadership Resources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Pharmacy Leadership Academy (ASHP Foundation)</a:t>
            </a:r>
          </a:p>
          <a:p>
            <a:r>
              <a:rPr lang="en-US" dirty="0" smtClean="0"/>
              <a:t>Conversations (Videos/Podcasts) ASHPF</a:t>
            </a:r>
          </a:p>
          <a:p>
            <a:r>
              <a:rPr lang="en-US" dirty="0" smtClean="0"/>
              <a:t>ASHP Women In Pharmacy Leadership Podcasts (I tunes)</a:t>
            </a:r>
          </a:p>
          <a:p>
            <a:r>
              <a:rPr lang="en-US" dirty="0" smtClean="0"/>
              <a:t>Success Skills (AJHP)</a:t>
            </a:r>
          </a:p>
          <a:p>
            <a:r>
              <a:rPr lang="en-US" dirty="0" smtClean="0"/>
              <a:t>ASHP Connect Women in Pharmacy Leadership Community Blog</a:t>
            </a:r>
          </a:p>
          <a:p>
            <a:r>
              <a:rPr lang="en-US" dirty="0" smtClean="0"/>
              <a:t>ASHP/Amazon Letters Books (Rising Stars and To A Young Pharmacist) and Wisdom From The Pharmacy Leadership Trenches </a:t>
            </a:r>
          </a:p>
          <a:p>
            <a:r>
              <a:rPr lang="en-US" dirty="0" smtClean="0"/>
              <a:t>Executive Book Summaries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61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Confidence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-19660" r="-1966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95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Integrate Life/Career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dual careers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466" b="-2846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8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" descr="6a00d8341c500653ef00e54f0bdaba8833-800w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81" y="1812889"/>
            <a:ext cx="5749925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Developing People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20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2"/>
          <p:cNvGrpSpPr>
            <a:grpSpLocks/>
          </p:cNvGrpSpPr>
          <p:nvPr/>
        </p:nvGrpSpPr>
        <p:grpSpPr bwMode="auto">
          <a:xfrm>
            <a:off x="2303504" y="1649018"/>
            <a:ext cx="4495800" cy="4146550"/>
            <a:chOff x="1824" y="633"/>
            <a:chExt cx="2834" cy="2849"/>
          </a:xfrm>
        </p:grpSpPr>
        <p:sp>
          <p:nvSpPr>
            <p:cNvPr id="21508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1 h 21600"/>
                <a:gd name="T4" fmla="*/ 0 w 21600"/>
                <a:gd name="T5" fmla="*/ 1 h 21600"/>
                <a:gd name="T6" fmla="*/ 0 w 21600"/>
                <a:gd name="T7" fmla="*/ 1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 w 21600"/>
                <a:gd name="T1" fmla="*/ 0 h 21600"/>
                <a:gd name="T2" fmla="*/ 1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 w 21600"/>
                <a:gd name="T9" fmla="*/ 0 h 21600"/>
                <a:gd name="T10" fmla="*/ 1 w 21600"/>
                <a:gd name="T11" fmla="*/ 0 h 21600"/>
                <a:gd name="T12" fmla="*/ 1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2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13136" y="331106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A Fun Puzzle To </a:t>
            </a:r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e Solved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9205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241</TotalTime>
  <Words>291</Words>
  <Application>Microsoft Macintosh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My Perspective</vt:lpstr>
      <vt:lpstr> </vt:lpstr>
      <vt:lpstr>Relationships</vt:lpstr>
      <vt:lpstr>Leadership Resources</vt:lpstr>
      <vt:lpstr>Confidence</vt:lpstr>
      <vt:lpstr>Integrate Life/Career</vt:lpstr>
      <vt:lpstr>Developing People </vt:lpstr>
      <vt:lpstr> A Fun Puzzle To Be Solved</vt:lpstr>
    </vt:vector>
  </TitlesOfParts>
  <Company>stanford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Sarra White</dc:creator>
  <cp:lastModifiedBy>Sarra White</cp:lastModifiedBy>
  <cp:revision>57</cp:revision>
  <dcterms:created xsi:type="dcterms:W3CDTF">2015-12-28T15:09:28Z</dcterms:created>
  <dcterms:modified xsi:type="dcterms:W3CDTF">2018-01-10T15:07:01Z</dcterms:modified>
</cp:coreProperties>
</file>