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6" autoAdjust="0"/>
    <p:restoredTop sz="86458" autoAdjust="0"/>
  </p:normalViewPr>
  <p:slideViewPr>
    <p:cSldViewPr>
      <p:cViewPr varScale="1">
        <p:scale>
          <a:sx n="54" d="100"/>
          <a:sy n="54" d="100"/>
        </p:scale>
        <p:origin x="66" y="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183A9-3EEE-4976-9B62-6EE1D0FC9A4D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9700" y="1160463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1D669-0B36-4108-A0BC-89751FE8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12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HS</a:t>
            </a:r>
            <a:r>
              <a:rPr lang="en-US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Professional Advisory Group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Template for Active Participants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certificate to be given out with the approval of the HS PAG Chair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Requires PAG </a:t>
            </a:r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Chair’s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signature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Given to PAG active participants (ONLY)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Given at the discretion of the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Chair</a:t>
            </a: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1D669-0B36-4108-A0BC-89751FE81C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34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DC-BFC0-4682-8A61-C29A16819BE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C957-00AC-43F6-A9C5-40325E99A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DC-BFC0-4682-8A61-C29A16819BE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C957-00AC-43F6-A9C5-40325E99A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DC-BFC0-4682-8A61-C29A16819BE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C957-00AC-43F6-A9C5-40325E99A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DC-BFC0-4682-8A61-C29A16819BE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C957-00AC-43F6-A9C5-40325E99A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DC-BFC0-4682-8A61-C29A16819BE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C957-00AC-43F6-A9C5-40325E99A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DC-BFC0-4682-8A61-C29A16819BE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C957-00AC-43F6-A9C5-40325E99A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DC-BFC0-4682-8A61-C29A16819BE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C957-00AC-43F6-A9C5-40325E99A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DC-BFC0-4682-8A61-C29A16819BE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C957-00AC-43F6-A9C5-40325E99A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DC-BFC0-4682-8A61-C29A16819BE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C957-00AC-43F6-A9C5-40325E99A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DC-BFC0-4682-8A61-C29A16819BE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C957-00AC-43F6-A9C5-40325E99A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DC-BFC0-4682-8A61-C29A16819BE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C957-00AC-43F6-A9C5-40325E99A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79DDC-BFC0-4682-8A61-C29A16819BE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AC957-00AC-43F6-A9C5-40325E99A5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73CB5CFD-E321-45E0-AC28-E274C2DF2F4C}"/>
              </a:ext>
            </a:extLst>
          </p:cNvPr>
          <p:cNvSpPr txBox="1"/>
          <p:nvPr/>
        </p:nvSpPr>
        <p:spPr>
          <a:xfrm>
            <a:off x="955913" y="-19110"/>
            <a:ext cx="8231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itchFamily="18" charset="0"/>
                <a:ea typeface="+mn-ea"/>
                <a:cs typeface="+mn-cs"/>
              </a:rPr>
              <a:t>United States Public Health Service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683E0B4-DE22-41C2-9BF1-56BDB5723BD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400" y="457272"/>
            <a:ext cx="8229600" cy="1143000"/>
          </a:xfrm>
        </p:spPr>
        <p:txBody>
          <a:bodyPr>
            <a:normAutofit fontScale="90000"/>
          </a:bodyPr>
          <a:lstStyle/>
          <a:p>
            <a:pPr rtl="0" eaLnBrk="1" latinLnBrk="0" hangingPunct="1"/>
            <a:r>
              <a:rPr lang="en-US" sz="4000" b="1" kern="120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HSPAC  Professional Advisory </a:t>
            </a:r>
            <a:br>
              <a:rPr lang="en-US" sz="4000" b="1" kern="120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en-US" sz="4000" b="1" kern="1200" dirty="0"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Group </a:t>
            </a:r>
            <a:endParaRPr lang="en-US" dirty="0">
              <a:effectLst/>
            </a:endParaRPr>
          </a:p>
          <a:p>
            <a:pPr rtl="0" eaLnBrk="1" latinLnBrk="0" hangingPunct="1"/>
            <a:r>
              <a:rPr lang="en-US" sz="2800" b="0" i="0" kern="1200" spc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CERTIFICATE OF APPRECIATON</a:t>
            </a:r>
            <a:endParaRPr lang="en-US" dirty="0"/>
          </a:p>
        </p:txBody>
      </p:sp>
      <p:pic>
        <p:nvPicPr>
          <p:cNvPr id="9" name="Picture 8" descr="HSPAC Logo">
            <a:extLst>
              <a:ext uri="{FF2B5EF4-FFF2-40B4-BE49-F238E27FC236}">
                <a16:creationId xmlns:a16="http://schemas.microsoft.com/office/drawing/2014/main" id="{2E715827-6A73-4C96-984C-98045CD4D9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811" y="2014032"/>
            <a:ext cx="1021288" cy="1005840"/>
          </a:xfrm>
          <a:prstGeom prst="rect">
            <a:avLst/>
          </a:prstGeom>
        </p:spPr>
      </p:pic>
      <p:sp>
        <p:nvSpPr>
          <p:cNvPr id="8" name="Text Box 8">
            <a:extLst>
              <a:ext uri="{FF2B5EF4-FFF2-40B4-BE49-F238E27FC236}">
                <a16:creationId xmlns:a16="http://schemas.microsoft.com/office/drawing/2014/main" id="{746A10D3-21AC-4119-B3BF-7EAE89E55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551" y="2971800"/>
            <a:ext cx="8233808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33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RANK First Last Name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Is presented this certificate of appreciation in recognition of their dedicated service,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and commitment as an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Active Participant of the HSPAC</a:t>
            </a:r>
            <a:r>
              <a:rPr kumimoji="0" lang="en-US" sz="14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 PAG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 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Name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2019 Operational Year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19CAD59-BD1B-4252-8004-89FE45BB6782}"/>
              </a:ext>
            </a:extLst>
          </p:cNvPr>
          <p:cNvSpPr/>
          <p:nvPr/>
        </p:nvSpPr>
        <p:spPr>
          <a:xfrm>
            <a:off x="921802" y="5843826"/>
            <a:ext cx="82200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________________________________________________________</a:t>
            </a:r>
          </a:p>
          <a:p>
            <a:pPr lvl="0" algn="ctr"/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RANK First Last</a:t>
            </a:r>
          </a:p>
          <a:p>
            <a:pPr lvl="0" algn="ctr"/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Chair,</a:t>
            </a:r>
            <a:r>
              <a:rPr kumimoji="0" lang="en-US" sz="14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 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2019 HSPAC</a:t>
            </a:r>
            <a:r>
              <a:rPr kumimoji="0" lang="en-US" sz="14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 PAG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 </a:t>
            </a:r>
            <a:r>
              <a:rPr lang="en-US" sz="1400" b="1" i="1" dirty="0">
                <a:solidFill>
                  <a:srgbClr val="00B0F0"/>
                </a:solidFill>
                <a:latin typeface="Book Antiqua" pitchFamily="18" charset="0"/>
              </a:rPr>
              <a:t>Name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520CDB-5C07-45DA-AA74-DC69295C1F21}"/>
              </a:ext>
            </a:extLst>
          </p:cNvPr>
          <p:cNvSpPr/>
          <p:nvPr/>
        </p:nvSpPr>
        <p:spPr>
          <a:xfrm>
            <a:off x="955913" y="6476928"/>
            <a:ext cx="81859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1" u="none" strike="noStrike" kern="1200" cap="none" spc="0" normalizeH="0" baseline="0" noProof="0" dirty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Multidisciplinary in Approach,</a:t>
            </a: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900" b="1" i="1" u="none" strike="noStrike" kern="1200" cap="none" spc="0" normalizeH="0" baseline="0" noProof="0" dirty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Connected by Service,</a:t>
            </a: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900" b="1" i="1" u="none" strike="noStrike" kern="1200" cap="none" spc="0" normalizeH="0" baseline="0" noProof="0" dirty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Advancing Public Health</a:t>
            </a:r>
            <a:endParaRPr kumimoji="0" lang="en-US" sz="9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1" u="none" strike="noStrike" kern="1200" cap="none" spc="0" normalizeH="0" baseline="0" noProof="0" dirty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#WeAreCorpsSTRONG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121CDB7-EBD4-444B-A89F-102B1DA72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207" y="0"/>
            <a:ext cx="9144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7F286E2-5B6A-4BDB-B58C-BB3CDC5159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3" y="5973258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958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107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Times New Roman</vt:lpstr>
      <vt:lpstr>Office Theme</vt:lpstr>
      <vt:lpstr>HSPAC  Professional Advisory  Group  CERTIFICATE OF APPRECIATON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emilee</dc:creator>
  <cp:lastModifiedBy>Santiago, Armando</cp:lastModifiedBy>
  <cp:revision>96</cp:revision>
  <cp:lastPrinted>2018-04-06T13:02:27Z</cp:lastPrinted>
  <dcterms:created xsi:type="dcterms:W3CDTF">2015-08-14T14:55:04Z</dcterms:created>
  <dcterms:modified xsi:type="dcterms:W3CDTF">2019-11-24T01:24:07Z</dcterms:modified>
</cp:coreProperties>
</file>