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8" r:id="rId2"/>
  </p:sldIdLst>
  <p:sldSz cx="9144000" cy="6858000" type="screen4x3"/>
  <p:notesSz cx="69977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03" autoAdjust="0"/>
    <p:restoredTop sz="86458" autoAdjust="0"/>
  </p:normalViewPr>
  <p:slideViewPr>
    <p:cSldViewPr>
      <p:cViewPr>
        <p:scale>
          <a:sx n="93" d="100"/>
          <a:sy n="93" d="100"/>
        </p:scale>
        <p:origin x="84" y="-7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4485DD3-8717-4D04-AD13-B1E218BB184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United States Public Health Service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01D1B9-D1B3-420D-9BAD-11E7FB3EB95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63988" y="0"/>
            <a:ext cx="303212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B485FB-9398-4A87-BEC0-0F7A03E7E582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E1E8B6-11EC-4BE5-BE01-592CCDDEE1A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18563"/>
            <a:ext cx="3032125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1C5E6B-157E-4039-A606-30C864FC7BA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63988" y="8818563"/>
            <a:ext cx="3032125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C8A5F7-AC39-4A69-95A3-4D6DE9F69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35901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United States Public Health Service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C183A9-3EEE-4976-9B62-6EE1D0FC9A4D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09700" y="1160463"/>
            <a:ext cx="4178300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67225"/>
            <a:ext cx="5597525" cy="3656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32125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18563"/>
            <a:ext cx="3032125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71D669-0B36-4108-A0BC-89751FE81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612042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HSPAC Subcommittee Template for Active Participants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certificate to be given out with the approval of the HSPAC Subcommittee Chair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ONLY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Requires Subcommittee </a:t>
            </a:r>
            <a:r>
              <a:rPr lang="en-US" sz="1200" b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Chair’s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signature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Given to Subcommittee active participants (ONLY)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Given at the discretion of the Subcommittee Chair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1D669-0B36-4108-A0BC-89751FE81CD6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F6717E7B-1444-4C0D-BD17-4069719F2CC7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United States Public Health Service</a:t>
            </a:r>
          </a:p>
        </p:txBody>
      </p:sp>
    </p:spTree>
    <p:extLst>
      <p:ext uri="{BB962C8B-B14F-4D97-AF65-F5344CB8AC3E}">
        <p14:creationId xmlns:p14="http://schemas.microsoft.com/office/powerpoint/2010/main" val="1118440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9DDC-BFC0-4682-8A61-C29A16819BE0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AC957-00AC-43F6-A9C5-40325E99A5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9DDC-BFC0-4682-8A61-C29A16819BE0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AC957-00AC-43F6-A9C5-40325E99A5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9DDC-BFC0-4682-8A61-C29A16819BE0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AC957-00AC-43F6-A9C5-40325E99A5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9DDC-BFC0-4682-8A61-C29A16819BE0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AC957-00AC-43F6-A9C5-40325E99A5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9DDC-BFC0-4682-8A61-C29A16819BE0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AC957-00AC-43F6-A9C5-40325E99A5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9DDC-BFC0-4682-8A61-C29A16819BE0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AC957-00AC-43F6-A9C5-40325E99A5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9DDC-BFC0-4682-8A61-C29A16819BE0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AC957-00AC-43F6-A9C5-40325E99A5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9DDC-BFC0-4682-8A61-C29A16819BE0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AC957-00AC-43F6-A9C5-40325E99A5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9DDC-BFC0-4682-8A61-C29A16819BE0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AC957-00AC-43F6-A9C5-40325E99A5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9DDC-BFC0-4682-8A61-C29A16819BE0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AC957-00AC-43F6-A9C5-40325E99A5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9DDC-BFC0-4682-8A61-C29A16819BE0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AC957-00AC-43F6-A9C5-40325E99A5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79DDC-BFC0-4682-8A61-C29A16819BE0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AC957-00AC-43F6-A9C5-40325E99A50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6B35935-A53F-4354-93D9-CF474F37F05D}"/>
              </a:ext>
            </a:extLst>
          </p:cNvPr>
          <p:cNvSpPr txBox="1"/>
          <p:nvPr/>
        </p:nvSpPr>
        <p:spPr>
          <a:xfrm>
            <a:off x="1371600" y="0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United States Public Health Service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16340CFE-4B13-4BC7-A956-0072EA882CB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14400" y="762000"/>
            <a:ext cx="8229600" cy="1143000"/>
          </a:xfrm>
        </p:spPr>
        <p:txBody>
          <a:bodyPr/>
          <a:lstStyle/>
          <a:p>
            <a:pPr rtl="0" eaLnBrk="1" latinLnBrk="0" hangingPunct="1"/>
            <a:r>
              <a:rPr lang="en-US" sz="4000" b="1" kern="1200" dirty="0">
                <a:solidFill>
                  <a:srgbClr val="00206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HSPAC SUBCOMMITTEE</a:t>
            </a:r>
            <a:endParaRPr lang="en-US" dirty="0">
              <a:effectLst/>
            </a:endParaRPr>
          </a:p>
          <a:p>
            <a:pPr rtl="0" eaLnBrk="1" fontAlgn="auto" latinLnBrk="0" hangingPunct="1"/>
            <a:r>
              <a:rPr lang="en-US" sz="2800" b="0" i="0" kern="1200" spc="0" baseline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CERTIFICATE OF APPRECIATON</a:t>
            </a:r>
            <a:endParaRPr lang="en-US" dirty="0">
              <a:effectLst/>
            </a:endParaRPr>
          </a:p>
          <a:p>
            <a:endParaRPr lang="en-US" dirty="0"/>
          </a:p>
        </p:txBody>
      </p:sp>
      <p:pic>
        <p:nvPicPr>
          <p:cNvPr id="10" name="Picture 9" descr="HSPAC Logo">
            <a:extLst>
              <a:ext uri="{FF2B5EF4-FFF2-40B4-BE49-F238E27FC236}">
                <a16:creationId xmlns:a16="http://schemas.microsoft.com/office/drawing/2014/main" id="{EA41F4F8-4A23-4D18-9571-01B661F2C5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123" y="1591322"/>
            <a:ext cx="1392664" cy="1371600"/>
          </a:xfrm>
          <a:prstGeom prst="rect">
            <a:avLst/>
          </a:prstGeom>
        </p:spPr>
      </p:pic>
      <p:sp>
        <p:nvSpPr>
          <p:cNvPr id="8" name="Text Box 8">
            <a:extLst>
              <a:ext uri="{FF2B5EF4-FFF2-40B4-BE49-F238E27FC236}">
                <a16:creationId xmlns:a16="http://schemas.microsoft.com/office/drawing/2014/main" id="{746A10D3-21AC-4119-B3BF-7EAE89E55A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551" y="2971800"/>
            <a:ext cx="8233808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33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RANK First Last Name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Is presented this certificate of appreciation in recognition of their dedicated service,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and commitment as an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Active Participant of the HSPAC </a:t>
            </a:r>
            <a:r>
              <a:rPr kumimoji="0" lang="en-US" sz="1400" b="1" i="1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Name </a:t>
            </a:r>
            <a:r>
              <a:rPr kumimoji="0" lang="en-US" sz="1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Subcommittee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 Antiqua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2019 Operational Year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19CAD59-BD1B-4252-8004-89FE45BB6782}"/>
              </a:ext>
            </a:extLst>
          </p:cNvPr>
          <p:cNvSpPr/>
          <p:nvPr/>
        </p:nvSpPr>
        <p:spPr>
          <a:xfrm>
            <a:off x="921802" y="5692914"/>
            <a:ext cx="82200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________________________________________________________</a:t>
            </a:r>
          </a:p>
          <a:p>
            <a:pPr lvl="0" algn="ctr"/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RANK First Last</a:t>
            </a:r>
          </a:p>
          <a:p>
            <a:pPr lvl="0" algn="ctr"/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Chair,</a:t>
            </a:r>
            <a:r>
              <a:rPr kumimoji="0" lang="en-US" sz="1400" b="0" i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 </a:t>
            </a: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2019 HSPAC </a:t>
            </a:r>
            <a:r>
              <a:rPr lang="en-US" sz="1400" b="1" i="1" dirty="0">
                <a:solidFill>
                  <a:srgbClr val="00B0F0"/>
                </a:solidFill>
                <a:latin typeface="Book Antiqua" pitchFamily="18" charset="0"/>
              </a:rPr>
              <a:t>Name </a:t>
            </a:r>
            <a:r>
              <a:rPr lang="en-US" sz="1400" b="1" i="1" dirty="0">
                <a:solidFill>
                  <a:prstClr val="black"/>
                </a:solidFill>
                <a:latin typeface="Book Antiqua" pitchFamily="18" charset="0"/>
              </a:rPr>
              <a:t>Subcommittee</a:t>
            </a: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 Antiqua" pitchFamily="18" charset="0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520CDB-5C07-45DA-AA74-DC69295C1F21}"/>
              </a:ext>
            </a:extLst>
          </p:cNvPr>
          <p:cNvSpPr/>
          <p:nvPr/>
        </p:nvSpPr>
        <p:spPr>
          <a:xfrm>
            <a:off x="955913" y="6476928"/>
            <a:ext cx="81859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1" u="none" strike="noStrike" kern="1200" cap="none" spc="0" normalizeH="0" baseline="0" noProof="0" dirty="0">
                <a:ln>
                  <a:noFill/>
                </a:ln>
                <a:solidFill>
                  <a:srgbClr val="365F91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Multidisciplinary in Approach,</a:t>
            </a:r>
            <a:r>
              <a:rPr kumimoji="0" lang="en-US" sz="900" b="0" i="1" u="none" strike="noStrike" kern="1200" cap="none" spc="0" normalizeH="0" baseline="0" noProof="0" dirty="0">
                <a:ln>
                  <a:noFill/>
                </a:ln>
                <a:solidFill>
                  <a:srgbClr val="365F91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900" b="1" i="1" u="none" strike="noStrike" kern="1200" cap="none" spc="0" normalizeH="0" baseline="0" noProof="0" dirty="0">
                <a:ln>
                  <a:noFill/>
                </a:ln>
                <a:solidFill>
                  <a:srgbClr val="365F91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Connected by Service,</a:t>
            </a:r>
            <a:r>
              <a:rPr kumimoji="0" lang="en-US" sz="900" b="0" i="1" u="none" strike="noStrike" kern="1200" cap="none" spc="0" normalizeH="0" baseline="0" noProof="0" dirty="0">
                <a:ln>
                  <a:noFill/>
                </a:ln>
                <a:solidFill>
                  <a:srgbClr val="365F91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900" b="1" i="1" u="none" strike="noStrike" kern="1200" cap="none" spc="0" normalizeH="0" baseline="0" noProof="0" dirty="0">
                <a:ln>
                  <a:noFill/>
                </a:ln>
                <a:solidFill>
                  <a:srgbClr val="365F91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Advancing Public Health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1" u="none" strike="noStrike" kern="1200" cap="none" spc="0" normalizeH="0" baseline="0" noProof="0" dirty="0">
                <a:ln>
                  <a:noFill/>
                </a:ln>
                <a:solidFill>
                  <a:srgbClr val="365F91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#WeAreCorpsSTRONG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121CDB7-EBD4-444B-A89F-102B1DA720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4207" y="0"/>
            <a:ext cx="914400" cy="6858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7F286E2-5B6A-4BDB-B58C-BB3CDC5159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13" y="5973258"/>
            <a:ext cx="82296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357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</TotalTime>
  <Words>111</Words>
  <Application>Microsoft Office PowerPoint</Application>
  <PresentationFormat>On-screen Show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Book Antiqua</vt:lpstr>
      <vt:lpstr>Calibri</vt:lpstr>
      <vt:lpstr>Times New Roman</vt:lpstr>
      <vt:lpstr>Office Theme</vt:lpstr>
      <vt:lpstr>HSPAC SUBCOMMITTEE CERTIFICATE OF APPRECIATON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emilee</dc:creator>
  <cp:lastModifiedBy>Santiago, Armando</cp:lastModifiedBy>
  <cp:revision>96</cp:revision>
  <cp:lastPrinted>2018-04-06T13:02:27Z</cp:lastPrinted>
  <dcterms:created xsi:type="dcterms:W3CDTF">2015-08-14T14:55:04Z</dcterms:created>
  <dcterms:modified xsi:type="dcterms:W3CDTF">2019-11-24T01:18:54Z</dcterms:modified>
</cp:coreProperties>
</file>