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4A0F18-DFD9-4D92-90B4-96155116C1D7}" v="6" dt="2023-04-24T21:03:53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10" y="3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E297-F3A8-D98C-0D40-C64DCCD83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E6B20-59B1-9F31-4CC9-CE2095517A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2D3F3-E933-0A8D-FD96-F8BA8EB5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2BD78-C357-BC93-F159-C7DAA92E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19CDD5-8517-DF8E-3117-9F41613D7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7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83723-0ADB-4B40-BD87-81242A675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BF0D9-DE04-A939-C902-55EEE1761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7590F-CFBA-AEB6-8889-175BB72C2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55DC9-A737-B08B-BD6D-2511DE62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9F1B4-9057-13C1-3450-C03BA035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0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7D61DD-F9CC-FF30-B134-9ADF818E5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7A6C9-D211-2DCD-C395-EB51C1B48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C166-6172-460B-505A-C4E9B71D0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1BE31-146B-3A8E-3027-2A7456C8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482F2-1670-0FC1-3FD7-CECF86B4B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24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0C154-6037-9A28-2669-DABB192A3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212DF-B97B-B24B-15BD-DDB9A5F8F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71ADA4-C4AD-A41C-3060-989C16F6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B910E0-7F51-F911-1AAD-0E246449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806A-2778-26C4-E73C-77E5AF42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57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9408E-8808-342D-D529-BC51127AD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BF589-A410-CC27-4C51-2FF9847FB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684C2-D3E5-D202-0F28-EB853F713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2182D-50D2-755D-EF86-8CFFA1017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C5907-98A5-251B-D3F9-AEE7FDE9A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7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13D09-CDC9-E23A-48BA-7F064832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9CF5D-ACB7-5E42-C4FC-EDCA1BD5F0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A45C30-01E4-D65E-24D0-008DABF80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0CAE8-5681-AEAF-FA55-869222B2F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934953-3373-E826-E9F2-8B0FFFC6C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5A18E-C85D-7443-C552-4D1076C1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68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98780-2457-987C-4B8E-F785FEE98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72965-E6E6-1FCC-41A9-571DEB767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B3BC3-B63D-6471-5744-02624162D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355D30-D05A-1F85-7B00-06AC79FDE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70AFCC-789F-F61D-A084-C9FEAB24A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7D83A6-CFCC-A180-6F95-73AA25AD6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304839-445C-C5F3-581F-CC658328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78AE65-0463-0E3B-7B20-74B2B8079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D2FFB-6677-84AC-9A29-19E9D271A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46D776-0835-1906-42D4-83FC505A6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2AA357-6D9D-084A-959D-1C8C1107B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E58836-0137-5C9E-0C3C-19C128FD9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DD9B1-C055-3883-0D76-3CDDEF4B9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650F94-CD71-D4C6-3798-10DCAD82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52630-45CE-0668-3C66-46242C22C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47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7F501-9A8F-39A5-E70C-E3F30D9EB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6C396-9334-99C4-8080-C8141E3C3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B05455-E4A8-0DFF-BE85-CA9D05109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D2E06F-E8C2-BA9A-DC9E-29812574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1DE0E1-CBB2-BAB8-AC82-56D9B448D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930F8E-6146-4EE9-D71D-0FFE4734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7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3CC5E-F0A8-5F86-E3D2-45738E27A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FD5D29-C028-E356-F3C0-318B50894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CEFF23-011D-4CA8-13BC-7D27A543B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088808-EEFF-5F18-6409-2C979875B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E76F9-E47F-61E9-FDE5-59A5EDBB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610A-5E7D-1145-7EFA-94A03FB1E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5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7C4E1D-6808-A2FD-4D5A-75095A1EA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E2290-690C-CC6F-1DA9-5F23424CC0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65E45-33D4-32A7-E453-598661AD8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45292-2744-4A45-84C8-01B5E6E4C060}" type="datetimeFigureOut">
              <a:rPr lang="en-US" smtClean="0"/>
              <a:t>4/28/2023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AE70A-A496-912C-9189-45635BB374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93CAE-918F-DDEC-BBAC-EDDDEC42E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D68BD-D0C6-4233-8419-04A12C600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3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pages/responsepage.aspx?id=QJQt0-pPfke3EoX1GrH2k9hT9YC_lARBu5VR6AaeFItUNFUxNDg2NUM1UVdJNFUyTFU0S0NPWDRCVC4u" TargetMode="External"/><Relationship Id="rId2" Type="http://schemas.openxmlformats.org/officeDocument/2006/relationships/hyperlink" Target="https://forms.office.com/pages/responsepage.aspx?id=QJQt0-pPfke3EoX1GrH2k9hT9YC_lARBu5VR6AaeFItUQzFZNUtGQ0E2MjlKVTZZWlVTWkJGNlEyMi4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0" name="Rectangle 63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3CB1E2-6583-DF3A-66CB-F6C624A4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7" y="170403"/>
            <a:ext cx="11940209" cy="980713"/>
          </a:xfrm>
        </p:spPr>
        <p:txBody>
          <a:bodyPr anchor="b">
            <a:normAutofit/>
          </a:bodyPr>
          <a:lstStyle/>
          <a:p>
            <a:pPr algn="ctr"/>
            <a:r>
              <a:rPr lang="en-US" sz="2600" b="1" dirty="0"/>
              <a:t>The Chief Nurse Officer Leadership Institute Coaching Program is accepting applications!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53E26ED-E5FA-6E9D-1921-EFB817ECD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9" y="1566227"/>
            <a:ext cx="7461432" cy="46086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What is Professional Coaching?</a:t>
            </a:r>
          </a:p>
          <a:p>
            <a:pPr marL="0" indent="0">
              <a:buNone/>
            </a:pPr>
            <a:r>
              <a:rPr lang="en-US" sz="1800" dirty="0"/>
              <a:t>Coaching is a creative partnership process that inspires clients to maximize their personal and professional potential.  It is its own discipline, and is separate and distinct from mentoring, consulting, or therapy.</a:t>
            </a:r>
          </a:p>
          <a:p>
            <a:pPr marL="0" indent="0" algn="ctr">
              <a:buNone/>
            </a:pPr>
            <a:r>
              <a:rPr lang="en-US" sz="1800" b="1" dirty="0"/>
              <a:t>How can it help </a:t>
            </a:r>
            <a:r>
              <a:rPr lang="en-US" sz="1800" b="1" i="1" dirty="0"/>
              <a:t>you</a:t>
            </a:r>
            <a:r>
              <a:rPr lang="en-US" sz="1800" b="1" dirty="0"/>
              <a:t>?</a:t>
            </a:r>
          </a:p>
          <a:p>
            <a:pPr marL="0" indent="0">
              <a:buNone/>
            </a:pPr>
            <a:r>
              <a:rPr lang="en-US" sz="1800" dirty="0"/>
              <a:t>Coaches provide a safe, private, confidential, and structured environment in which to offer support to their clients.</a:t>
            </a:r>
          </a:p>
          <a:p>
            <a:pPr marL="0" indent="0" algn="ctr">
              <a:buNone/>
            </a:pPr>
            <a:r>
              <a:rPr lang="en-US" sz="1800" b="1" dirty="0"/>
              <a:t>Are you ready to experience the transformational power of professional coaching?  </a:t>
            </a:r>
          </a:p>
          <a:p>
            <a:pPr marL="0" indent="0">
              <a:buNone/>
            </a:pPr>
            <a:r>
              <a:rPr lang="en-US" sz="1800" dirty="0"/>
              <a:t>If you are a </a:t>
            </a:r>
            <a:r>
              <a:rPr lang="en-US" sz="1800" dirty="0">
                <a:hlinkClick r:id="rId2"/>
              </a:rPr>
              <a:t>Nurse Officer </a:t>
            </a:r>
            <a:r>
              <a:rPr lang="en-US" sz="1800" dirty="0"/>
              <a:t>who is interested in having a professional coach to assist you with your development goals, or if you are federal </a:t>
            </a:r>
            <a:r>
              <a:rPr lang="en-US" sz="1800" dirty="0">
                <a:hlinkClick r:id="rId3"/>
              </a:rPr>
              <a:t>coach</a:t>
            </a:r>
            <a:r>
              <a:rPr lang="en-US" sz="1800" dirty="0"/>
              <a:t> who would like to use your skills and expertise to serve Commissioned Corps Officers, click the hyperlinks to apply.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pPr marL="457200" lvl="1" indent="0">
              <a:buNone/>
            </a:pPr>
            <a:endParaRPr lang="en-US" sz="1400" dirty="0"/>
          </a:p>
          <a:p>
            <a:endParaRPr lang="en-US" sz="1400" dirty="0"/>
          </a:p>
        </p:txBody>
      </p:sp>
      <p:pic>
        <p:nvPicPr>
          <p:cNvPr id="5" name="Content Placeholder 4" descr="NPAC Logo&#10;">
            <a:extLst>
              <a:ext uri="{FF2B5EF4-FFF2-40B4-BE49-F238E27FC236}">
                <a16:creationId xmlns:a16="http://schemas.microsoft.com/office/drawing/2014/main" id="{6354B1C3-110A-15AF-B6DD-80F506B3720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7912007" y="1566227"/>
            <a:ext cx="3765176" cy="3765176"/>
          </a:xfrm>
          <a:prstGeom prst="rect">
            <a:avLst/>
          </a:prstGeom>
        </p:spPr>
      </p:pic>
      <p:sp>
        <p:nvSpPr>
          <p:cNvPr id="71" name="Rectangle 65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67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rgbClr val="000000">
                  <a:alpha val="46000"/>
                </a:srgbClr>
              </a:gs>
              <a:gs pos="99000">
                <a:schemeClr val="accent1"/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542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141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Chief Nurse Officer Leadership Institute Coaching Program is accepting applications! 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Chief Nurse Officer Leadership Institute Coaching Program  is accepting applications!</dc:title>
  <dc:creator>Cain, Brutrinia (HRSA)</dc:creator>
  <cp:lastModifiedBy>Yu, Theresa (NIH/NCI) [E]</cp:lastModifiedBy>
  <cp:revision>2</cp:revision>
  <dcterms:created xsi:type="dcterms:W3CDTF">2023-04-17T16:21:59Z</dcterms:created>
  <dcterms:modified xsi:type="dcterms:W3CDTF">2023-04-28T19:06:15Z</dcterms:modified>
</cp:coreProperties>
</file>