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Ridpath" initials="etf4" lastIdx="1" clrIdx="0">
    <p:extLst>
      <p:ext uri="{19B8F6BF-5375-455C-9EA6-DF929625EA0E}">
        <p15:presenceInfo xmlns:p15="http://schemas.microsoft.com/office/powerpoint/2012/main" userId="Alison Ridpa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0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402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88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0948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29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6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4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0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7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9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6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8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DB79-D1BA-4361-822E-CEEC4A6532C4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E0CC91-EB27-4E4B-8F8C-43E877E34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4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eo9@cdc.gov" TargetMode="External"/><Relationship Id="rId2" Type="http://schemas.openxmlformats.org/officeDocument/2006/relationships/hyperlink" Target="mailto:bjt9@cdc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tf4@cdc.gov" TargetMode="External"/><Relationship Id="rId4" Type="http://schemas.openxmlformats.org/officeDocument/2006/relationships/hyperlink" Target="mailto:wja7@cdc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paccomsc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Communications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1" dirty="0" smtClean="0"/>
              <a:t>CDR </a:t>
            </a:r>
            <a:r>
              <a:rPr lang="en-US" b="1" dirty="0"/>
              <a:t>Jennifer </a:t>
            </a:r>
            <a:r>
              <a:rPr lang="en-US" b="1" dirty="0" smtClean="0"/>
              <a:t>Cope </a:t>
            </a:r>
          </a:p>
          <a:p>
            <a:pPr algn="l"/>
            <a:r>
              <a:rPr lang="en-US" b="1" dirty="0" smtClean="0"/>
              <a:t>LCDR </a:t>
            </a:r>
            <a:r>
              <a:rPr lang="en-US" b="1" dirty="0"/>
              <a:t>Aaron </a:t>
            </a:r>
            <a:r>
              <a:rPr lang="en-US" b="1" dirty="0" smtClean="0"/>
              <a:t>Harris</a:t>
            </a:r>
          </a:p>
          <a:p>
            <a:pPr algn="l"/>
            <a:r>
              <a:rPr lang="en-US" b="1" dirty="0" smtClean="0"/>
              <a:t>LCDR </a:t>
            </a:r>
            <a:r>
              <a:rPr lang="en-US" b="1" smtClean="0"/>
              <a:t>Fiona Havers</a:t>
            </a:r>
            <a:endParaRPr lang="en-US" b="1" dirty="0" smtClean="0"/>
          </a:p>
          <a:p>
            <a:pPr algn="l"/>
            <a:r>
              <a:rPr lang="en-US" b="1" dirty="0" smtClean="0"/>
              <a:t>LCDR </a:t>
            </a:r>
            <a:r>
              <a:rPr lang="en-US" b="1" dirty="0"/>
              <a:t>Alison </a:t>
            </a:r>
            <a:r>
              <a:rPr lang="en-US" b="1" dirty="0" smtClean="0"/>
              <a:t>Ridpath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645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Vision: </a:t>
            </a:r>
          </a:p>
          <a:p>
            <a:pPr marL="0" indent="0">
              <a:buNone/>
            </a:pPr>
            <a:r>
              <a:rPr lang="en-US" dirty="0" smtClean="0"/>
              <a:t>A forum where Medical Officers of the Commissioned Corps are celebrated for the work they do and can enjoy a sense of camaraderie.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Mission Statement: 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promote awareness of  medical officers accomplishments within the U.S. Public Health Service and highlight their significant impacts in the field of public health.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7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Co-chairs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CDR </a:t>
            </a:r>
            <a:r>
              <a:rPr lang="en-US" dirty="0"/>
              <a:t>Jennifer </a:t>
            </a:r>
            <a:r>
              <a:rPr lang="en-US" dirty="0" smtClean="0"/>
              <a:t>Cope (</a:t>
            </a:r>
            <a:r>
              <a:rPr lang="en-US" dirty="0" smtClean="0">
                <a:hlinkClick r:id="rId2"/>
              </a:rPr>
              <a:t>bjt9@cdc.gov</a:t>
            </a:r>
            <a:r>
              <a:rPr lang="en-US" dirty="0" smtClean="0"/>
              <a:t>)  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LCDR Aaron Harris (</a:t>
            </a:r>
            <a:r>
              <a:rPr lang="en-US" dirty="0" smtClean="0">
                <a:hlinkClick r:id="rId3"/>
              </a:rPr>
              <a:t>ieo9@cdc.gov</a:t>
            </a:r>
            <a:r>
              <a:rPr lang="en-US" dirty="0" smtClean="0"/>
              <a:t>)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LCDR Fiona </a:t>
            </a:r>
            <a:r>
              <a:rPr lang="en-US" dirty="0"/>
              <a:t>Havers (</a:t>
            </a:r>
            <a:r>
              <a:rPr lang="en-US" dirty="0" smtClean="0">
                <a:hlinkClick r:id="rId4"/>
              </a:rPr>
              <a:t>wja7@cdc.gov</a:t>
            </a:r>
            <a:r>
              <a:rPr lang="en-US" dirty="0" smtClean="0"/>
              <a:t>)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LCDR </a:t>
            </a:r>
            <a:r>
              <a:rPr lang="en-US" dirty="0"/>
              <a:t>Alison </a:t>
            </a:r>
            <a:r>
              <a:rPr lang="en-US" dirty="0" smtClean="0"/>
              <a:t>Ridpath (</a:t>
            </a:r>
            <a:r>
              <a:rPr lang="en-US" dirty="0" smtClean="0">
                <a:hlinkClick r:id="rId5"/>
              </a:rPr>
              <a:t>etf4@cdc.gov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236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social media sites to accomplish our mission</a:t>
            </a:r>
          </a:p>
          <a:p>
            <a:pPr lvl="1"/>
            <a:r>
              <a:rPr lang="en-US" dirty="0" smtClean="0"/>
              <a:t>Currently Facebook page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Recruiting for posts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USPHS Physicians Facebook Page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754" y="1930400"/>
            <a:ext cx="4176862" cy="3881437"/>
          </a:xfrm>
        </p:spPr>
      </p:pic>
      <p:sp>
        <p:nvSpPr>
          <p:cNvPr id="5" name="TextBox 4"/>
          <p:cNvSpPr txBox="1"/>
          <p:nvPr/>
        </p:nvSpPr>
        <p:spPr>
          <a:xfrm>
            <a:off x="6164317" y="1797269"/>
            <a:ext cx="3109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 sure to like the page and help promote it on your personal Facebook and Twitter accounts!</a:t>
            </a:r>
          </a:p>
        </p:txBody>
      </p:sp>
    </p:spTree>
    <p:extLst>
      <p:ext uri="{BB962C8B-B14F-4D97-AF65-F5344CB8AC3E}">
        <p14:creationId xmlns:p14="http://schemas.microsoft.com/office/powerpoint/2010/main" val="92067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Goal to represent every organization where Medical Officers work </a:t>
            </a:r>
          </a:p>
          <a:p>
            <a:pPr lvl="1"/>
            <a:r>
              <a:rPr lang="en-US" dirty="0" smtClean="0"/>
              <a:t>Highlight interesting deployments</a:t>
            </a:r>
          </a:p>
          <a:p>
            <a:pPr lvl="1"/>
            <a:r>
              <a:rPr lang="en-US" dirty="0" smtClean="0"/>
              <a:t>Everyday experiences in each organization</a:t>
            </a:r>
          </a:p>
          <a:p>
            <a:pPr lvl="1"/>
            <a:endParaRPr lang="en-US" dirty="0"/>
          </a:p>
          <a:p>
            <a:r>
              <a:rPr lang="en-US" dirty="0" smtClean="0"/>
              <a:t>If you have an idea for a post</a:t>
            </a:r>
          </a:p>
          <a:p>
            <a:pPr lvl="1"/>
            <a:r>
              <a:rPr lang="en-US" dirty="0" smtClean="0"/>
              <a:t>Make sure the content has been cleared by your organization</a:t>
            </a:r>
          </a:p>
          <a:p>
            <a:pPr lvl="1"/>
            <a:r>
              <a:rPr lang="en-US" dirty="0" smtClean="0"/>
              <a:t>Email the content to </a:t>
            </a:r>
            <a:r>
              <a:rPr lang="en-US" u="sng" dirty="0" smtClean="0">
                <a:hlinkClick r:id="rId2"/>
              </a:rPr>
              <a:t>ppaccomsc@gmail.com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7962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178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Communications Subcommittee</vt:lpstr>
      <vt:lpstr>Vision and Mission Statement</vt:lpstr>
      <vt:lpstr>Communications Subcommittee</vt:lpstr>
      <vt:lpstr>Activities</vt:lpstr>
      <vt:lpstr>USPHS Physicians Facebook Page</vt:lpstr>
      <vt:lpstr>Posting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Subcommittee</dc:title>
  <dc:creator>Alison Ridpath</dc:creator>
  <cp:lastModifiedBy>Luna, Kenneth (HRSA)</cp:lastModifiedBy>
  <cp:revision>9</cp:revision>
  <dcterms:created xsi:type="dcterms:W3CDTF">2015-09-30T17:30:54Z</dcterms:created>
  <dcterms:modified xsi:type="dcterms:W3CDTF">2017-03-27T02:28:58Z</dcterms:modified>
</cp:coreProperties>
</file>